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2" r:id="rId15"/>
    <p:sldId id="274" r:id="rId16"/>
    <p:sldId id="275" r:id="rId17"/>
    <p:sldId id="276" r:id="rId18"/>
    <p:sldId id="277" r:id="rId19"/>
    <p:sldId id="287" r:id="rId20"/>
    <p:sldId id="278" r:id="rId21"/>
    <p:sldId id="280" r:id="rId22"/>
    <p:sldId id="281" r:id="rId23"/>
    <p:sldId id="282" r:id="rId24"/>
    <p:sldId id="283" r:id="rId25"/>
    <p:sldId id="284" r:id="rId26"/>
    <p:sldId id="285" r:id="rId27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364" autoAdjust="0"/>
  </p:normalViewPr>
  <p:slideViewPr>
    <p:cSldViewPr snapToGrid="0">
      <p:cViewPr varScale="1">
        <p:scale>
          <a:sx n="68" d="100"/>
          <a:sy n="68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34074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11584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4035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31813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5090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02856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76272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1699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59032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48175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63764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32A24-B718-4492-85C3-4A953DA84B93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B2A68-E0F4-4F5C-BBE6-81BBDC23F8B4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9725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th-TH" sz="4400" b="1" dirty="0" smtClean="0"/>
              <a:t>การบันทึกสมุดรายวันทั่วไป(</a:t>
            </a:r>
            <a:r>
              <a:rPr lang="en-US" sz="4400" b="1" dirty="0" smtClean="0"/>
              <a:t>Journal Entry)</a:t>
            </a:r>
            <a:endParaRPr lang="th-TH" sz="4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>
                <a:cs typeface="+mj-cs"/>
              </a:rPr>
              <a:t>**  </a:t>
            </a:r>
            <a:r>
              <a:rPr lang="en-US" sz="3200" dirty="0" smtClean="0">
                <a:cs typeface="+mj-cs"/>
              </a:rPr>
              <a:t>key </a:t>
            </a:r>
            <a:r>
              <a:rPr lang="th-TH" sz="3200" dirty="0" smtClean="0">
                <a:cs typeface="+mj-cs"/>
              </a:rPr>
              <a:t>กลับรายการภาษีซื้อรอใบกำกับ **</a:t>
            </a:r>
            <a:endParaRPr lang="th-TH" sz="3200" dirty="0"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4732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894" y="826690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79894" y="1739900"/>
            <a:ext cx="1777606" cy="2921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Decagon 3"/>
          <p:cNvSpPr/>
          <p:nvPr/>
        </p:nvSpPr>
        <p:spPr>
          <a:xfrm>
            <a:off x="1079894" y="2032000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12</a:t>
            </a:r>
          </a:p>
        </p:txBody>
      </p:sp>
      <p:sp>
        <p:nvSpPr>
          <p:cNvPr id="5" name="Rectangle 4"/>
          <p:cNvSpPr/>
          <p:nvPr/>
        </p:nvSpPr>
        <p:spPr>
          <a:xfrm>
            <a:off x="2665518" y="3638540"/>
            <a:ext cx="3100529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12. กดเพิ่ม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New Journal Line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1528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3963" y="814987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13760" y="3924301"/>
            <a:ext cx="1007340" cy="34899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8737888" y="3039692"/>
            <a:ext cx="729962" cy="16607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Rectangle 5"/>
          <p:cNvSpPr/>
          <p:nvPr/>
        </p:nvSpPr>
        <p:spPr>
          <a:xfrm>
            <a:off x="5195626" y="4758345"/>
            <a:ext cx="4272224" cy="25518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Decagon 6"/>
          <p:cNvSpPr/>
          <p:nvPr/>
        </p:nvSpPr>
        <p:spPr>
          <a:xfrm>
            <a:off x="2137691" y="3877126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13</a:t>
            </a:r>
          </a:p>
        </p:txBody>
      </p:sp>
      <p:sp>
        <p:nvSpPr>
          <p:cNvPr id="9" name="Rectangle 8"/>
          <p:cNvSpPr/>
          <p:nvPr/>
        </p:nvSpPr>
        <p:spPr>
          <a:xfrm>
            <a:off x="1852718" y="4538902"/>
            <a:ext cx="587212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13. ระบุเลขที่บัญชี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“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ภาษีซื้อ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”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11617200000 หรือ กด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Search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8318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5614" y="814347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69821" y="3918238"/>
            <a:ext cx="3055793" cy="80356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Rectangle 3"/>
          <p:cNvSpPr/>
          <p:nvPr/>
        </p:nvSpPr>
        <p:spPr>
          <a:xfrm>
            <a:off x="3150177" y="4815756"/>
            <a:ext cx="637310" cy="24721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Decagon 4"/>
          <p:cNvSpPr/>
          <p:nvPr/>
        </p:nvSpPr>
        <p:spPr>
          <a:xfrm>
            <a:off x="2137691" y="3877126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14</a:t>
            </a:r>
          </a:p>
        </p:txBody>
      </p:sp>
      <p:sp>
        <p:nvSpPr>
          <p:cNvPr id="6" name="Rectangle 5"/>
          <p:cNvSpPr/>
          <p:nvPr/>
        </p:nvSpPr>
        <p:spPr>
          <a:xfrm>
            <a:off x="3062393" y="5339002"/>
            <a:ext cx="4496744" cy="9862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14.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Description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ใส่ชื่อบริษัทตามใบกำกับภาษี</a:t>
            </a:r>
          </a:p>
          <a:p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  - กด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Tax Line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เพื่อเพิ่มรายละเอียด 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062810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1619" y="810491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80534" y="4475017"/>
            <a:ext cx="1323974" cy="139931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Decagon 3"/>
          <p:cNvSpPr/>
          <p:nvPr/>
        </p:nvSpPr>
        <p:spPr>
          <a:xfrm>
            <a:off x="2456346" y="4475017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15</a:t>
            </a:r>
          </a:p>
        </p:txBody>
      </p:sp>
      <p:sp>
        <p:nvSpPr>
          <p:cNvPr id="6" name="Rectangle 5"/>
          <p:cNvSpPr/>
          <p:nvPr/>
        </p:nvSpPr>
        <p:spPr>
          <a:xfrm>
            <a:off x="5166834" y="5011140"/>
            <a:ext cx="483818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15. Tax Liability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เลือกตามหมวดงาน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S,C,U,L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47767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4156" y="826613"/>
            <a:ext cx="9720000" cy="546483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870366" y="4898319"/>
            <a:ext cx="1866899" cy="54045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0" name="Rectangle 9"/>
          <p:cNvSpPr/>
          <p:nvPr/>
        </p:nvSpPr>
        <p:spPr>
          <a:xfrm>
            <a:off x="6496051" y="3955594"/>
            <a:ext cx="2232682" cy="19730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Rectangle 10"/>
          <p:cNvSpPr/>
          <p:nvPr/>
        </p:nvSpPr>
        <p:spPr>
          <a:xfrm>
            <a:off x="7737266" y="5441373"/>
            <a:ext cx="991466" cy="18010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2" name="Rectangle 11"/>
          <p:cNvSpPr/>
          <p:nvPr/>
        </p:nvSpPr>
        <p:spPr>
          <a:xfrm>
            <a:off x="1937602" y="1898072"/>
            <a:ext cx="597780" cy="180110"/>
          </a:xfrm>
          <a:prstGeom prst="rect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Decagon 7"/>
          <p:cNvSpPr/>
          <p:nvPr/>
        </p:nvSpPr>
        <p:spPr>
          <a:xfrm>
            <a:off x="5294296" y="4503998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16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472061" y="2373583"/>
            <a:ext cx="4972836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16. - Tax Point Date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ใส่วันที่ที่ต้องการใช้ภาษี</a:t>
            </a:r>
          </a:p>
          <a:p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  -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Taxable Amount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ใส่ฐานภาษี</a:t>
            </a:r>
          </a:p>
          <a:p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  - กด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Auto complete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ยอดภาษีจะขึ้นช่อง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Debit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67355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045" y="815833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89958" y="3878407"/>
            <a:ext cx="1080656" cy="26743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Rectangle 3"/>
          <p:cNvSpPr/>
          <p:nvPr/>
        </p:nvSpPr>
        <p:spPr>
          <a:xfrm>
            <a:off x="8595012" y="2813050"/>
            <a:ext cx="665020" cy="18011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5716601" y="4236761"/>
            <a:ext cx="3543431" cy="18010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Rectangle 5"/>
          <p:cNvSpPr/>
          <p:nvPr/>
        </p:nvSpPr>
        <p:spPr>
          <a:xfrm>
            <a:off x="5619535" y="5493061"/>
            <a:ext cx="665020" cy="18011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/>
          <p:cNvSpPr/>
          <p:nvPr/>
        </p:nvSpPr>
        <p:spPr>
          <a:xfrm>
            <a:off x="4199658" y="3405006"/>
            <a:ext cx="658092" cy="23354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Decagon 8"/>
          <p:cNvSpPr/>
          <p:nvPr/>
        </p:nvSpPr>
        <p:spPr>
          <a:xfrm>
            <a:off x="3494071" y="332657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17</a:t>
            </a:r>
          </a:p>
        </p:txBody>
      </p:sp>
      <p:sp>
        <p:nvSpPr>
          <p:cNvPr id="10" name="Rectangle 9"/>
          <p:cNvSpPr/>
          <p:nvPr/>
        </p:nvSpPr>
        <p:spPr>
          <a:xfrm>
            <a:off x="5087979" y="1200150"/>
            <a:ext cx="4164923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17.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กด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Reference Holder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ระบุรหัสซัพฯ</a:t>
            </a:r>
          </a:p>
          <a:p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  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หรือ กด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Search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เพื่อหาชื่อบริษัท 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498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683" y="811982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03236" y="4114799"/>
            <a:ext cx="1080656" cy="17528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Rectangle 3"/>
          <p:cNvSpPr/>
          <p:nvPr/>
        </p:nvSpPr>
        <p:spPr>
          <a:xfrm>
            <a:off x="6253777" y="3544397"/>
            <a:ext cx="1094510" cy="77912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8332337" y="3544397"/>
            <a:ext cx="748147" cy="13371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Decagon 5"/>
          <p:cNvSpPr/>
          <p:nvPr/>
        </p:nvSpPr>
        <p:spPr>
          <a:xfrm>
            <a:off x="3595857" y="3234767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18</a:t>
            </a:r>
          </a:p>
        </p:txBody>
      </p:sp>
      <p:sp>
        <p:nvSpPr>
          <p:cNvPr id="7" name="Rectangle 6"/>
          <p:cNvSpPr/>
          <p:nvPr/>
        </p:nvSpPr>
        <p:spPr>
          <a:xfrm>
            <a:off x="5087979" y="1200150"/>
            <a:ext cx="3313728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18. Reference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ใส่เลขที่ใบแจ้งหนี้</a:t>
            </a:r>
          </a:p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หรือ 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กด </a:t>
            </a:r>
            <a:r>
              <a:rPr lang="en-US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Search 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เพื่อ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หาข้อมูล 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5546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0574" y="796638"/>
            <a:ext cx="9720000" cy="546483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99774" y="4565460"/>
            <a:ext cx="5823526" cy="120378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Decagon 4"/>
          <p:cNvSpPr/>
          <p:nvPr/>
        </p:nvSpPr>
        <p:spPr>
          <a:xfrm>
            <a:off x="3300893" y="3379370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19</a:t>
            </a:r>
          </a:p>
        </p:txBody>
      </p:sp>
      <p:sp>
        <p:nvSpPr>
          <p:cNvPr id="6" name="Rectangle 5"/>
          <p:cNvSpPr/>
          <p:nvPr/>
        </p:nvSpPr>
        <p:spPr>
          <a:xfrm>
            <a:off x="5087978" y="1200150"/>
            <a:ext cx="4856122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19.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ตรวจสอบว่าข้อมูลตรงกับต้นฉบับเอกสารหรือไม่ถ้าไม่ตรง ให้กด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Use Manual Reference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เพื่อแก้ไขข้อมูล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Tax Invoice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ให้ตรงกับเอกสาร</a:t>
            </a:r>
          </a:p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กด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Save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7279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6715" y="824346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794993" y="4991099"/>
            <a:ext cx="1119907" cy="18819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 sz="2000"/>
          </a:p>
        </p:txBody>
      </p:sp>
      <p:sp>
        <p:nvSpPr>
          <p:cNvPr id="4" name="Rectangle 3"/>
          <p:cNvSpPr/>
          <p:nvPr/>
        </p:nvSpPr>
        <p:spPr>
          <a:xfrm>
            <a:off x="3794993" y="3787116"/>
            <a:ext cx="1119907" cy="18819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 sz="2000"/>
          </a:p>
        </p:txBody>
      </p:sp>
      <p:sp>
        <p:nvSpPr>
          <p:cNvPr id="5" name="Rectangle 4"/>
          <p:cNvSpPr/>
          <p:nvPr/>
        </p:nvSpPr>
        <p:spPr>
          <a:xfrm>
            <a:off x="5253078" y="3790641"/>
            <a:ext cx="117312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th-TH" sz="18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เลขที่ใบแจ้งหนี้</a:t>
            </a:r>
            <a:endParaRPr lang="en-US" sz="18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164178" y="4809958"/>
            <a:ext cx="136362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th-TH" sz="18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เลขที่ใบกำกับภาษี</a:t>
            </a:r>
            <a:endParaRPr lang="en-US" sz="18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15415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894" y="826690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79894" y="1739900"/>
            <a:ext cx="1777606" cy="2921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Decagon 3"/>
          <p:cNvSpPr/>
          <p:nvPr/>
        </p:nvSpPr>
        <p:spPr>
          <a:xfrm>
            <a:off x="1079894" y="2032000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20</a:t>
            </a:r>
          </a:p>
        </p:txBody>
      </p:sp>
      <p:sp>
        <p:nvSpPr>
          <p:cNvPr id="5" name="Rectangle 4"/>
          <p:cNvSpPr/>
          <p:nvPr/>
        </p:nvSpPr>
        <p:spPr>
          <a:xfrm>
            <a:off x="2665518" y="3638540"/>
            <a:ext cx="3100529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20. กดเพิ่ม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New Journal Line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6762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8731" y="805376"/>
            <a:ext cx="9720000" cy="546483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565565" y="3962794"/>
            <a:ext cx="1933698" cy="76160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Decagon 4"/>
          <p:cNvSpPr/>
          <p:nvPr/>
        </p:nvSpPr>
        <p:spPr>
          <a:xfrm>
            <a:off x="499131" y="1371599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23158" y="1371599"/>
            <a:ext cx="5305668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1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. เข้า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หน้าโปรแกรม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คลิก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ที่จุด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สี่เหลี่ยม และพิมพ์ค้นหาเมนู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j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08863" y="4623637"/>
            <a:ext cx="3381054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. พิมพ์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ชื่อ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เมนู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New-Journal Entry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07997" y="1371599"/>
            <a:ext cx="319022" cy="37873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0" name="Rectangle 9"/>
          <p:cNvSpPr/>
          <p:nvPr/>
        </p:nvSpPr>
        <p:spPr>
          <a:xfrm>
            <a:off x="1599095" y="1364866"/>
            <a:ext cx="1900168" cy="38547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Decagon 10"/>
          <p:cNvSpPr/>
          <p:nvPr/>
        </p:nvSpPr>
        <p:spPr>
          <a:xfrm>
            <a:off x="979473" y="396279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6500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6285" y="840769"/>
            <a:ext cx="9720000" cy="546483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628724" y="4046000"/>
            <a:ext cx="2248201" cy="65934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Rectangle 10"/>
          <p:cNvSpPr/>
          <p:nvPr/>
        </p:nvSpPr>
        <p:spPr>
          <a:xfrm>
            <a:off x="6494067" y="4147940"/>
            <a:ext cx="2245589" cy="20238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Decagon 4"/>
          <p:cNvSpPr/>
          <p:nvPr/>
        </p:nvSpPr>
        <p:spPr>
          <a:xfrm>
            <a:off x="2435513" y="4147940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21</a:t>
            </a:r>
          </a:p>
        </p:txBody>
      </p:sp>
      <p:sp>
        <p:nvSpPr>
          <p:cNvPr id="6" name="Rectangle 5"/>
          <p:cNvSpPr/>
          <p:nvPr/>
        </p:nvSpPr>
        <p:spPr>
          <a:xfrm>
            <a:off x="2723547" y="2583551"/>
            <a:ext cx="6914072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21. ระบุเลขที่บัญชี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“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ภาษีซื้อรอใบกำกับ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”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11617300000 หรือ กด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Search</a:t>
            </a:r>
          </a:p>
          <a:p>
            <a:r>
              <a:rPr lang="en-US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  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ใส่ยอดเงิน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Credit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ตามใบแจ้งหนี้ 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กด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Save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33696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0571" y="810492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97702" y="2519626"/>
            <a:ext cx="1787234" cy="66345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Decagon 3"/>
          <p:cNvSpPr/>
          <p:nvPr/>
        </p:nvSpPr>
        <p:spPr>
          <a:xfrm>
            <a:off x="6421633" y="223041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22</a:t>
            </a:r>
          </a:p>
        </p:txBody>
      </p:sp>
      <p:sp>
        <p:nvSpPr>
          <p:cNvPr id="5" name="Rectangle 4"/>
          <p:cNvSpPr/>
          <p:nvPr/>
        </p:nvSpPr>
        <p:spPr>
          <a:xfrm>
            <a:off x="5082586" y="3429812"/>
            <a:ext cx="5242141" cy="169277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22. ตรวจสอบว่ายอด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Debit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กับ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Credit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เท่ากันหรือไม่</a:t>
            </a:r>
          </a:p>
          <a:p>
            <a:endParaRPr lang="th-TH" b="1" dirty="0" smtClean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sz="24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หมายเหตุ. ถ้ามีใบแจ้งหนี้ภาษีซื้อรอใบกำกับมากกว่า 1 ใบ</a:t>
            </a:r>
          </a:p>
          <a:p>
            <a:r>
              <a:rPr lang="th-TH" sz="24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ให้เพิ่ม</a:t>
            </a:r>
            <a:r>
              <a:rPr lang="en-US" sz="24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New </a:t>
            </a:r>
            <a:r>
              <a:rPr lang="en-US" sz="24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Journal </a:t>
            </a:r>
            <a:r>
              <a:rPr lang="en-US" sz="24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Line </a:t>
            </a:r>
            <a:r>
              <a:rPr lang="th-TH" sz="24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(ตามลำดับ         )</a:t>
            </a:r>
            <a:endParaRPr lang="en-US" sz="24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Decagon 5"/>
          <p:cNvSpPr/>
          <p:nvPr/>
        </p:nvSpPr>
        <p:spPr>
          <a:xfrm>
            <a:off x="8263685" y="4728119"/>
            <a:ext cx="435816" cy="328193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400913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4425" y="796638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74112" y="3421732"/>
            <a:ext cx="387925" cy="13698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Rectangle 3"/>
          <p:cNvSpPr/>
          <p:nvPr/>
        </p:nvSpPr>
        <p:spPr>
          <a:xfrm>
            <a:off x="2714338" y="3912662"/>
            <a:ext cx="7572662" cy="69743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Rectangle 5"/>
          <p:cNvSpPr/>
          <p:nvPr/>
        </p:nvSpPr>
        <p:spPr>
          <a:xfrm>
            <a:off x="2807067" y="2299463"/>
            <a:ext cx="7479933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กรณีมียอดภาษีซื้อรอใบกำกับมากกว่า 1 ใบ สามารถตรวจสอบจำนวนรายการ</a:t>
            </a:r>
          </a:p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โดย กด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List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45410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0571" y="808930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889994" y="996032"/>
            <a:ext cx="401779" cy="13542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Rectangle 3"/>
          <p:cNvSpPr/>
          <p:nvPr/>
        </p:nvSpPr>
        <p:spPr>
          <a:xfrm>
            <a:off x="1940794" y="1132610"/>
            <a:ext cx="1399306" cy="13698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3011582" y="2831499"/>
            <a:ext cx="527420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23. ตรวจคู่บัญชี โดยคลิกที่ </a:t>
            </a:r>
            <a:r>
              <a:rPr lang="en-US" b="1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Actions – Print Edit List</a:t>
            </a:r>
            <a:endParaRPr lang="th-TH" b="1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Decagon 5"/>
          <p:cNvSpPr/>
          <p:nvPr/>
        </p:nvSpPr>
        <p:spPr>
          <a:xfrm>
            <a:off x="1313925" y="188751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81841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0570" y="810492"/>
            <a:ext cx="9720000" cy="5464831"/>
          </a:xfrm>
          <a:prstGeom prst="rect">
            <a:avLst/>
          </a:prstGeom>
        </p:spPr>
      </p:pic>
      <p:sp>
        <p:nvSpPr>
          <p:cNvPr id="3" name="Decagon 2"/>
          <p:cNvSpPr/>
          <p:nvPr/>
        </p:nvSpPr>
        <p:spPr>
          <a:xfrm>
            <a:off x="6294633" y="196371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24</a:t>
            </a:r>
          </a:p>
        </p:txBody>
      </p:sp>
      <p:sp>
        <p:nvSpPr>
          <p:cNvPr id="4" name="Rectangle 3"/>
          <p:cNvSpPr/>
          <p:nvPr/>
        </p:nvSpPr>
        <p:spPr>
          <a:xfrm>
            <a:off x="3706424" y="5028599"/>
            <a:ext cx="448071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24. </a:t>
            </a:r>
            <a:r>
              <a:rPr lang="th-TH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เมื่อขึ้นหน้าต่างนี้มาคลิกที่ </a:t>
            </a:r>
            <a:r>
              <a:rPr lang="en-US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Print Preview</a:t>
            </a:r>
            <a:endParaRPr lang="th-TH" b="1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696695" y="2432461"/>
            <a:ext cx="218206" cy="210468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5756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0572" y="810492"/>
            <a:ext cx="9720000" cy="546483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64924" y="5066699"/>
            <a:ext cx="354135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25. </a:t>
            </a:r>
            <a:r>
              <a:rPr lang="th-TH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ตรวจสอบความถูกต้องดูคู่</a:t>
            </a:r>
            <a:r>
              <a:rPr lang="th-TH" b="1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บัญชี</a:t>
            </a:r>
            <a:endParaRPr lang="th-TH" b="1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Decagon 5"/>
          <p:cNvSpPr/>
          <p:nvPr/>
        </p:nvSpPr>
        <p:spPr>
          <a:xfrm>
            <a:off x="8821933" y="127791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260262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6716" y="796637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79324" y="4799999"/>
            <a:ext cx="655179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26. </a:t>
            </a:r>
            <a:r>
              <a:rPr lang="th-TH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เมื่อบันทึกข้อมูลครบถ้วนถูกต้องแล้ว ให้คลิกที่ </a:t>
            </a:r>
            <a:r>
              <a:rPr lang="en-US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Actions </a:t>
            </a:r>
            <a:r>
              <a:rPr lang="en-US" b="1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– Post </a:t>
            </a:r>
            <a:endParaRPr lang="th-TH" b="1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4" name="Decagon 3"/>
          <p:cNvSpPr/>
          <p:nvPr/>
        </p:nvSpPr>
        <p:spPr>
          <a:xfrm>
            <a:off x="8847333" y="104931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129245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614" y="799311"/>
            <a:ext cx="9720000" cy="546483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66388" y="1289203"/>
            <a:ext cx="1397726" cy="27432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3857552" y="1846096"/>
            <a:ext cx="1405112" cy="3329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Rectangle 6"/>
          <p:cNvSpPr/>
          <p:nvPr/>
        </p:nvSpPr>
        <p:spPr>
          <a:xfrm>
            <a:off x="4091510" y="858439"/>
            <a:ext cx="2238113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3.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กดเพิ่ม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New </a:t>
            </a:r>
            <a:r>
              <a:rPr lang="en-US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Group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066162" y="2551525"/>
            <a:ext cx="3050835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sz="2600" b="1" dirty="0" smtClean="0">
                <a:ln w="0"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4. ระบุ</a:t>
            </a:r>
            <a:r>
              <a:rPr lang="th-TH" sz="2600" b="1" dirty="0">
                <a:ln w="0"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ชื่อ </a:t>
            </a:r>
            <a:r>
              <a:rPr lang="en-US" sz="2600" b="1" dirty="0">
                <a:ln w="0"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Group </a:t>
            </a:r>
            <a:r>
              <a:rPr lang="th-TH" sz="2600" b="1" dirty="0" smtClean="0">
                <a:ln w="0"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และกด </a:t>
            </a:r>
            <a:r>
              <a:rPr lang="en-US" sz="2600" b="1" dirty="0">
                <a:ln w="0"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SAVE</a:t>
            </a:r>
            <a:endParaRPr lang="th-TH" sz="2600" b="1" dirty="0">
              <a:ln w="0">
                <a:noFill/>
              </a:ln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13" name="Decagon 12"/>
          <p:cNvSpPr/>
          <p:nvPr/>
        </p:nvSpPr>
        <p:spPr>
          <a:xfrm>
            <a:off x="1590319" y="1289203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3</a:t>
            </a:r>
          </a:p>
        </p:txBody>
      </p:sp>
      <p:sp>
        <p:nvSpPr>
          <p:cNvPr id="14" name="Decagon 13"/>
          <p:cNvSpPr/>
          <p:nvPr/>
        </p:nvSpPr>
        <p:spPr>
          <a:xfrm>
            <a:off x="5219425" y="1745745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886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529" y="808392"/>
            <a:ext cx="9720000" cy="546483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83743" y="4129896"/>
            <a:ext cx="4448654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5.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หน้าต่างโปรแกรมจะขึ้นเป็นข้อมูลบริษัทฯ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Decagon 4"/>
          <p:cNvSpPr/>
          <p:nvPr/>
        </p:nvSpPr>
        <p:spPr>
          <a:xfrm>
            <a:off x="4098365" y="168288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93728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591" y="831502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39311" y="2509735"/>
            <a:ext cx="1974159" cy="46692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3346863" y="4198417"/>
            <a:ext cx="3653564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6.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เลือก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Period Type</a:t>
            </a:r>
          </a:p>
          <a:p>
            <a:r>
              <a:rPr lang="en-US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- Ordinary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งานประจำวัน </a:t>
            </a:r>
          </a:p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            - Closing 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งานสิ้นงวด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Decagon 5"/>
          <p:cNvSpPr/>
          <p:nvPr/>
        </p:nvSpPr>
        <p:spPr>
          <a:xfrm>
            <a:off x="2663242" y="2533317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5585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6577" y="823463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133419" y="3067826"/>
            <a:ext cx="2051424" cy="62868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3346863" y="4198417"/>
            <a:ext cx="3876382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pPr lvl="0"/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7. Apply </a:t>
            </a:r>
            <a:r>
              <a:rPr lang="en-US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Date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ใส่วันที่ที่ต้องการบันทึก</a:t>
            </a:r>
          </a:p>
          <a:p>
            <a:pPr lvl="0"/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กด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Save</a:t>
            </a:r>
            <a:endParaRPr lang="th-TH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16525" y="1118681"/>
            <a:ext cx="278812" cy="23028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Decagon 6"/>
          <p:cNvSpPr/>
          <p:nvPr/>
        </p:nvSpPr>
        <p:spPr>
          <a:xfrm>
            <a:off x="2557350" y="316049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06595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681" y="826905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79681" y="1439693"/>
            <a:ext cx="1515291" cy="26205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2741718" y="4222631"/>
            <a:ext cx="246093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8. กดเพิ่ม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New Journal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Decagon 5"/>
          <p:cNvSpPr/>
          <p:nvPr/>
        </p:nvSpPr>
        <p:spPr>
          <a:xfrm>
            <a:off x="499131" y="1371599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22074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3749" y="812837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719965" y="2072581"/>
            <a:ext cx="2369550" cy="35168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Rectangle 5"/>
          <p:cNvSpPr/>
          <p:nvPr/>
        </p:nvSpPr>
        <p:spPr>
          <a:xfrm>
            <a:off x="3719965" y="2566618"/>
            <a:ext cx="1234656" cy="109540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Rectangle 6"/>
          <p:cNvSpPr/>
          <p:nvPr/>
        </p:nvSpPr>
        <p:spPr>
          <a:xfrm>
            <a:off x="6165854" y="2442231"/>
            <a:ext cx="4052713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9. Description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ใส่เหตุผลที่บันทึกเอกสาร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337293" y="3804382"/>
            <a:ext cx="4612160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10. Document Type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เลือก การบันทึกบัญชีจาก</a:t>
            </a:r>
          </a:p>
          <a:p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สมุดรายวัน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ตามหมวดงาน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S,C,U,L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9" name="Decagon 8"/>
          <p:cNvSpPr/>
          <p:nvPr/>
        </p:nvSpPr>
        <p:spPr>
          <a:xfrm>
            <a:off x="5032220" y="1629234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9</a:t>
            </a:r>
          </a:p>
        </p:txBody>
      </p:sp>
      <p:sp>
        <p:nvSpPr>
          <p:cNvPr id="10" name="Decagon 9"/>
          <p:cNvSpPr/>
          <p:nvPr/>
        </p:nvSpPr>
        <p:spPr>
          <a:xfrm>
            <a:off x="3143896" y="2986390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0064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4602" y="798556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090156" y="2641500"/>
            <a:ext cx="1614920" cy="60960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Decagon 3"/>
          <p:cNvSpPr/>
          <p:nvPr/>
        </p:nvSpPr>
        <p:spPr>
          <a:xfrm>
            <a:off x="8203437" y="2198153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11</a:t>
            </a:r>
          </a:p>
        </p:txBody>
      </p:sp>
      <p:sp>
        <p:nvSpPr>
          <p:cNvPr id="5" name="Rectangle 4"/>
          <p:cNvSpPr/>
          <p:nvPr/>
        </p:nvSpPr>
        <p:spPr>
          <a:xfrm>
            <a:off x="6545233" y="3362813"/>
            <a:ext cx="373531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11. Tax Handling 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เลือก </a:t>
            </a:r>
            <a:r>
              <a:rPr lang="en-US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Adjustment</a:t>
            </a:r>
            <a:endParaRPr lang="en-US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72140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410</Words>
  <Application>Microsoft Office PowerPoint</Application>
  <PresentationFormat>Widescreen</PresentationFormat>
  <Paragraphs>73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Angsana New</vt:lpstr>
      <vt:lpstr>Arial</vt:lpstr>
      <vt:lpstr>Calibri</vt:lpstr>
      <vt:lpstr>Calibri Light</vt:lpstr>
      <vt:lpstr>Cordia New</vt:lpstr>
      <vt:lpstr>Office Theme</vt:lpstr>
      <vt:lpstr>การบันทึกสมุดรายวันทั่วไป(Journal Entry)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การบันทึกสมุดรายวันทั่วไป(Journal Entry)</dc:title>
  <dc:creator>ACC-5</dc:creator>
  <cp:lastModifiedBy>ACC-5</cp:lastModifiedBy>
  <cp:revision>35</cp:revision>
  <dcterms:created xsi:type="dcterms:W3CDTF">2024-06-21T02:55:16Z</dcterms:created>
  <dcterms:modified xsi:type="dcterms:W3CDTF">2024-06-24T09:10:00Z</dcterms:modified>
</cp:coreProperties>
</file>

<file path=docProps/thumbnail.jpeg>
</file>